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6" r:id="rId3"/>
    <p:sldId id="266" r:id="rId4"/>
    <p:sldId id="271" r:id="rId5"/>
    <p:sldId id="289" r:id="rId6"/>
    <p:sldId id="290" r:id="rId7"/>
    <p:sldId id="291" r:id="rId8"/>
    <p:sldId id="274" r:id="rId9"/>
    <p:sldId id="267" r:id="rId10"/>
    <p:sldId id="277" r:id="rId11"/>
    <p:sldId id="278" r:id="rId12"/>
    <p:sldId id="279" r:id="rId13"/>
    <p:sldId id="280" r:id="rId14"/>
    <p:sldId id="261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75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20" autoAdjust="0"/>
  </p:normalViewPr>
  <p:slideViewPr>
    <p:cSldViewPr snapToGrid="0" showGuides="1">
      <p:cViewPr>
        <p:scale>
          <a:sx n="33" d="100"/>
          <a:sy n="33" d="100"/>
        </p:scale>
        <p:origin x="2534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1B518-9A74-4B27-A0CA-412A5CCEBF4F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C2DFF-C306-4F40-AC18-A081F619D4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documentation/configuration/config-txt/boot.md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计划先跟着 </a:t>
            </a:r>
            <a:r>
              <a:rPr lang="en-US" altLang="zh-CN" dirty="0"/>
              <a:t>cs140e </a:t>
            </a:r>
            <a:r>
              <a:rPr lang="zh-CN" altLang="en-US" dirty="0"/>
              <a:t>做完</a:t>
            </a:r>
            <a:endParaRPr lang="en-US" altLang="zh-CN" dirty="0"/>
          </a:p>
          <a:p>
            <a:r>
              <a:rPr lang="zh-CN" altLang="en-US" dirty="0"/>
              <a:t>优化</a:t>
            </a:r>
            <a:r>
              <a:rPr lang="en-US" altLang="zh-CN" dirty="0"/>
              <a:t>; </a:t>
            </a:r>
            <a:r>
              <a:rPr lang="zh-CN" altLang="en-US" dirty="0"/>
              <a:t>接 </a:t>
            </a:r>
            <a:r>
              <a:rPr lang="en-US" altLang="zh-CN" dirty="0"/>
              <a:t>HDMI, </a:t>
            </a:r>
            <a:r>
              <a:rPr lang="zh-CN" altLang="en-US" dirty="0"/>
              <a:t>键盘</a:t>
            </a:r>
            <a:r>
              <a:rPr lang="en-US" altLang="zh-CN" dirty="0"/>
              <a:t> ......</a:t>
            </a:r>
          </a:p>
          <a:p>
            <a:r>
              <a:rPr lang="en-US" altLang="zh-CN" dirty="0"/>
              <a:t>USB </a:t>
            </a:r>
            <a:r>
              <a:rPr lang="zh-CN" altLang="en-US" dirty="0"/>
              <a:t>转 </a:t>
            </a:r>
            <a:r>
              <a:rPr lang="en-US" altLang="zh-CN" dirty="0"/>
              <a:t>TTL </a:t>
            </a:r>
            <a:r>
              <a:rPr lang="zh-CN" altLang="en-US" dirty="0"/>
              <a:t>使用 </a:t>
            </a:r>
            <a:r>
              <a:rPr lang="en-US" altLang="zh-CN" dirty="0"/>
              <a:t>screen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EF3EB-6791-4A01-BDCC-BB760E0EC96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902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0. </a:t>
            </a:r>
            <a:r>
              <a:rPr lang="en-US" altLang="zh-CN" dirty="0" err="1"/>
              <a:t>blinky</a:t>
            </a:r>
            <a:r>
              <a:rPr lang="en-US" altLang="zh-CN" dirty="0"/>
              <a:t>: </a:t>
            </a:r>
            <a:r>
              <a:rPr lang="zh-CN" altLang="en-US" dirty="0"/>
              <a:t>闪灯实验</a:t>
            </a:r>
            <a:r>
              <a:rPr lang="en-US" altLang="zh-CN" dirty="0"/>
              <a:t>, </a:t>
            </a:r>
            <a:r>
              <a:rPr lang="zh-CN" altLang="en-US" dirty="0"/>
              <a:t>熟悉环境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1. shell: </a:t>
            </a:r>
            <a:r>
              <a:rPr lang="zh-CN" altLang="en-US" dirty="0"/>
              <a:t>一些工具</a:t>
            </a:r>
            <a:r>
              <a:rPr lang="en-US" altLang="zh-CN" dirty="0"/>
              <a:t>, </a:t>
            </a:r>
            <a:r>
              <a:rPr lang="zh-CN" altLang="en-US" dirty="0"/>
              <a:t>库</a:t>
            </a:r>
            <a:r>
              <a:rPr lang="en-US" altLang="zh-CN" dirty="0"/>
              <a:t>, </a:t>
            </a:r>
            <a:r>
              <a:rPr lang="zh-CN" altLang="en-US" dirty="0"/>
              <a:t>一个 </a:t>
            </a:r>
            <a:r>
              <a:rPr lang="en-US" altLang="zh-CN" dirty="0"/>
              <a:t>shell (</a:t>
            </a:r>
            <a:r>
              <a:rPr lang="zh-CN" altLang="en-US" dirty="0"/>
              <a:t>正在做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/>
              <a:t>2. fs: </a:t>
            </a:r>
            <a:r>
              <a:rPr lang="zh-CN" altLang="en-US" dirty="0"/>
              <a:t>内存分配器</a:t>
            </a:r>
            <a:r>
              <a:rPr lang="en-US" altLang="zh-CN" dirty="0"/>
              <a:t>, FAT32 </a:t>
            </a:r>
            <a:r>
              <a:rPr lang="zh-CN" altLang="en-US" dirty="0"/>
              <a:t>文件系统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 spawn: </a:t>
            </a:r>
            <a:r>
              <a:rPr lang="zh-CN" altLang="en-US" dirty="0"/>
              <a:t>进程相关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C2DFF-C306-4F40-AC18-A081F619D48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162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>
                <a:hlinkClick r:id="rId3"/>
              </a:rPr>
              <a:t>https://www.raspberrypi.org/documentation/configuration/config-txt/boot.md</a:t>
            </a:r>
            <a:endParaRPr lang="en-GB" altLang="zh-CN" dirty="0"/>
          </a:p>
          <a:p>
            <a:r>
              <a:rPr lang="en-US" altLang="zh-CN" dirty="0"/>
              <a:t>kernel7.img </a:t>
            </a:r>
            <a:r>
              <a:rPr lang="zh-CN" altLang="en-US" dirty="0"/>
              <a:t>可用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 2, Pi 3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 3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dirty="0"/>
              <a:t>kernel8.img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就会加载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kernel8.img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C2DFF-C306-4F40-AC18-A081F619D48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376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01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431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436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339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542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840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821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665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219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492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2872-707B-4642-A842-CF8DDF6D9945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380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B2872-707B-4642-A842-CF8DDF6D9945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EBB1F-8502-4A25-A9BE-F880330C12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24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s140e.sergio.bz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Implementing an OS for Raspberry Pi 3 in Rust</a:t>
            </a:r>
            <a:endParaRPr lang="zh-CN" altLang="en-US" sz="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4392261"/>
            <a:ext cx="9829800" cy="631295"/>
          </a:xfrm>
        </p:spPr>
        <p:txBody>
          <a:bodyPr>
            <a:normAutofit/>
          </a:bodyPr>
          <a:lstStyle/>
          <a:p>
            <a:pPr algn="l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刘云飞 李维晟 汪若辰 余磊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757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Rust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如何避免数据竞争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19144"/>
            <a:ext cx="6265988" cy="27980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729108"/>
            <a:ext cx="6120383" cy="177004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33633" y="1555182"/>
            <a:ext cx="2688813" cy="1823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Borrowing Rules</a:t>
            </a:r>
          </a:p>
          <a:p>
            <a:pPr>
              <a:lnSpc>
                <a:spcPct val="150000"/>
              </a:lnSpc>
            </a:pPr>
            <a:r>
              <a:rPr lang="en-US" altLang="zh-CN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</a:p>
          <a:p>
            <a:pPr>
              <a:lnSpc>
                <a:spcPct val="150000"/>
              </a:lnSpc>
            </a:pPr>
            <a:r>
              <a:rPr lang="en-US" altLang="zh-CN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633633" y="3899431"/>
            <a:ext cx="3483646" cy="2332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Race </a:t>
            </a:r>
            <a:r>
              <a:rPr lang="en-US" altLang="zh-CN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Conditions</a:t>
            </a:r>
          </a:p>
          <a:p>
            <a:pPr>
              <a:lnSpc>
                <a:spcPct val="150000"/>
              </a:lnSpc>
            </a:pPr>
            <a:r>
              <a:rPr lang="en-US" altLang="zh-CN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</a:p>
          <a:p>
            <a:pPr>
              <a:lnSpc>
                <a:spcPct val="150000"/>
              </a:lnSpc>
            </a:pPr>
            <a:r>
              <a:rPr lang="en-US" altLang="zh-CN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</a:p>
          <a:p>
            <a:pPr>
              <a:lnSpc>
                <a:spcPct val="150000"/>
              </a:lnSpc>
            </a:pPr>
            <a:r>
              <a:rPr lang="en-US" altLang="zh-CN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  <a:endParaRPr lang="zh-CN" altLang="en-US" sz="2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075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3 Planning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05306" y="2012946"/>
            <a:ext cx="26424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CS140e</a:t>
            </a:r>
            <a:endParaRPr lang="zh-CN" altLang="en-US" sz="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5373073" y="2234907"/>
            <a:ext cx="1225686" cy="417852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86183" y="2012946"/>
            <a:ext cx="31371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Further … </a:t>
            </a:r>
            <a:endParaRPr lang="zh-CN" altLang="en-US" sz="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USB TTL Connections">
            <a:extLst>
              <a:ext uri="{FF2B5EF4-FFF2-40B4-BE49-F238E27FC236}">
                <a16:creationId xmlns:a16="http://schemas.microsoft.com/office/drawing/2014/main" id="{D1C008E3-2D33-4184-B8EF-9ECE59830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783" y="3144520"/>
            <a:ext cx="4178180" cy="319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02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849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CS140e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https://cs140e.sergio.bz/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7F50E0-BD36-48CE-AEBB-695803457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33620"/>
            <a:ext cx="12192000" cy="542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0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1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4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Progress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Assignment 0: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Blinky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Assignment 1: She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Assignment 2: File System 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Assignment 3: Spawn 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Further …</a:t>
            </a:r>
          </a:p>
        </p:txBody>
      </p:sp>
    </p:spTree>
    <p:extLst>
      <p:ext uri="{BB962C8B-B14F-4D97-AF65-F5344CB8AC3E}">
        <p14:creationId xmlns:p14="http://schemas.microsoft.com/office/powerpoint/2010/main" val="66002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Assignment 0: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Blinky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0294625" cy="70356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 USB TTL adapter to communicate with Raspberry Pi.</a:t>
            </a:r>
          </a:p>
        </p:txBody>
      </p:sp>
      <p:pic>
        <p:nvPicPr>
          <p:cNvPr id="2050" name="Picture 2" descr="USB TTL Connecti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508" y="2692915"/>
            <a:ext cx="4622316" cy="353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705540"/>
            <a:ext cx="4063947" cy="347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5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09600"/>
            <a:ext cx="7576226" cy="6452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$ </a:t>
            </a:r>
            <a:r>
              <a:rPr lang="en-US" altLang="zh-CN" dirty="0" err="1"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sudo</a:t>
            </a:r>
            <a:r>
              <a:rPr lang="en-US" altLang="zh-CN" dirty="0">
                <a:latin typeface="Microsoft YaHei Mono" panose="020B0509020204020204" pitchFamily="49" charset="-122"/>
                <a:ea typeface="Microsoft YaHei Mono" panose="020B0509020204020204" pitchFamily="49" charset="-122"/>
              </a:rPr>
              <a:t> screen /dev/ttyUSB0 115200</a:t>
            </a:r>
            <a:endParaRPr lang="zh-CN" altLang="en-US" dirty="0">
              <a:latin typeface="Microsoft YaHei Mono" panose="020B0509020204020204" pitchFamily="49" charset="-122"/>
              <a:ea typeface="Microsoft YaHei Mono" panose="020B0509020204020204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742" y="1331068"/>
            <a:ext cx="4785993" cy="52197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79" y="1331068"/>
            <a:ext cx="4229757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7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3416" y="365760"/>
            <a:ext cx="5690616" cy="1325563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putty.exe  COMXX 115200bps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7526"/>
            <a:ext cx="4587638" cy="40922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445" y="1690688"/>
            <a:ext cx="4272915" cy="4089133"/>
          </a:xfrm>
          <a:prstGeom prst="rect">
            <a:avLst/>
          </a:prstGeom>
        </p:spPr>
      </p:pic>
      <p:pic>
        <p:nvPicPr>
          <p:cNvPr id="1026" name="Picture 2" descr="https://cdn.pixabay.com/photo/2018/09/15/04/31/putty-3678638_960_7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03648"/>
            <a:ext cx="448514" cy="44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67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Assignment 1: Shell 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41025" y="2059307"/>
            <a:ext cx="1331067" cy="333976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StackVec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volatile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xmodem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ttywrite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Timer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GPIO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</a:p>
        </p:txBody>
      </p:sp>
      <p:sp>
        <p:nvSpPr>
          <p:cNvPr id="11" name="燕尾形 10"/>
          <p:cNvSpPr/>
          <p:nvPr/>
        </p:nvSpPr>
        <p:spPr>
          <a:xfrm>
            <a:off x="3422288" y="3344241"/>
            <a:ext cx="1225686" cy="417852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98170" y="3237696"/>
            <a:ext cx="12153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endParaRPr lang="zh-CN" altLang="en-US" sz="3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512" y="2329013"/>
            <a:ext cx="38100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6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F7587-31C2-47C4-8573-42C194B3D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Basic structure and interface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F385E4-192D-4F82-A678-188B5F91C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StackVec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Volatile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type (R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W, R/W,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unique)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58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汇报分工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28498" y="4860690"/>
            <a:ext cx="3523488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1847401" y="4031791"/>
            <a:ext cx="1745493" cy="174549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9" name="椭圆 28"/>
          <p:cNvSpPr/>
          <p:nvPr/>
        </p:nvSpPr>
        <p:spPr>
          <a:xfrm>
            <a:off x="1847401" y="1762373"/>
            <a:ext cx="1745493" cy="174549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grpSp>
        <p:nvGrpSpPr>
          <p:cNvPr id="30" name="组 4"/>
          <p:cNvGrpSpPr/>
          <p:nvPr/>
        </p:nvGrpSpPr>
        <p:grpSpPr>
          <a:xfrm>
            <a:off x="3966192" y="2052561"/>
            <a:ext cx="1526916" cy="1159869"/>
            <a:chOff x="2107336" y="1070895"/>
            <a:chExt cx="2097629" cy="869903"/>
          </a:xfrm>
        </p:grpSpPr>
        <p:sp>
          <p:nvSpPr>
            <p:cNvPr id="31" name="文本框 30"/>
            <p:cNvSpPr txBox="1"/>
            <p:nvPr/>
          </p:nvSpPr>
          <p:spPr>
            <a:xfrm>
              <a:off x="2107336" y="1070895"/>
              <a:ext cx="1834386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67" dirty="0" smtClean="0">
                  <a:latin typeface="Microsoft YaHei" charset="0"/>
                  <a:ea typeface="Microsoft YaHei" charset="0"/>
                  <a:cs typeface="Microsoft YaHei" charset="0"/>
                </a:rPr>
                <a:t>余磊</a:t>
              </a:r>
              <a:endParaRPr lang="zh-CN" altLang="en-US" sz="2667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32" name="Rectangle 11"/>
            <p:cNvSpPr/>
            <p:nvPr/>
          </p:nvSpPr>
          <p:spPr>
            <a:xfrm>
              <a:off x="2129279" y="1600705"/>
              <a:ext cx="2075686" cy="340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线连接符 8"/>
            <p:cNvCxnSpPr>
              <a:cxnSpLocks/>
            </p:cNvCxnSpPr>
            <p:nvPr/>
          </p:nvCxnSpPr>
          <p:spPr>
            <a:xfrm>
              <a:off x="2246632" y="1508544"/>
              <a:ext cx="183438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椭圆 33"/>
          <p:cNvSpPr/>
          <p:nvPr/>
        </p:nvSpPr>
        <p:spPr>
          <a:xfrm>
            <a:off x="6555737" y="1750723"/>
            <a:ext cx="1745493" cy="174549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35" name="椭圆 34"/>
          <p:cNvSpPr/>
          <p:nvPr/>
        </p:nvSpPr>
        <p:spPr>
          <a:xfrm>
            <a:off x="6555737" y="3988345"/>
            <a:ext cx="1745493" cy="174549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39" name="组 4">
            <a:extLst>
              <a:ext uri="{FF2B5EF4-FFF2-40B4-BE49-F238E27FC236}">
                <a16:creationId xmlns:a16="http://schemas.microsoft.com/office/drawing/2014/main" id="{2AE23FAE-B519-47B5-9A86-0AC932C689D3}"/>
              </a:ext>
            </a:extLst>
          </p:cNvPr>
          <p:cNvGrpSpPr/>
          <p:nvPr/>
        </p:nvGrpSpPr>
        <p:grpSpPr>
          <a:xfrm>
            <a:off x="8682169" y="1970952"/>
            <a:ext cx="1526916" cy="1159869"/>
            <a:chOff x="2107336" y="1070895"/>
            <a:chExt cx="2097629" cy="869903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7540285-1446-4E7B-A022-DB4B163A0D02}"/>
                </a:ext>
              </a:extLst>
            </p:cNvPr>
            <p:cNvSpPr txBox="1"/>
            <p:nvPr/>
          </p:nvSpPr>
          <p:spPr>
            <a:xfrm>
              <a:off x="2107336" y="1070895"/>
              <a:ext cx="1834386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67" dirty="0">
                  <a:latin typeface="Microsoft YaHei" charset="0"/>
                  <a:ea typeface="Microsoft YaHei" charset="0"/>
                  <a:cs typeface="Microsoft YaHei" charset="0"/>
                </a:rPr>
                <a:t>李维晟</a:t>
              </a:r>
            </a:p>
          </p:txBody>
        </p:sp>
        <p:sp>
          <p:nvSpPr>
            <p:cNvPr id="41" name="Rectangle 11">
              <a:extLst>
                <a:ext uri="{FF2B5EF4-FFF2-40B4-BE49-F238E27FC236}">
                  <a16:creationId xmlns:a16="http://schemas.microsoft.com/office/drawing/2014/main" id="{CEA996F5-C129-464A-B528-3F1019BAC210}"/>
                </a:ext>
              </a:extLst>
            </p:cNvPr>
            <p:cNvSpPr/>
            <p:nvPr/>
          </p:nvSpPr>
          <p:spPr>
            <a:xfrm>
              <a:off x="2129279" y="1600705"/>
              <a:ext cx="2075686" cy="340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Feasibility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2" name="直线连接符 8">
              <a:extLst>
                <a:ext uri="{FF2B5EF4-FFF2-40B4-BE49-F238E27FC236}">
                  <a16:creationId xmlns:a16="http://schemas.microsoft.com/office/drawing/2014/main" id="{46370059-1C31-4D4D-8766-BEAB12B55DBE}"/>
                </a:ext>
              </a:extLst>
            </p:cNvPr>
            <p:cNvCxnSpPr>
              <a:cxnSpLocks/>
            </p:cNvCxnSpPr>
            <p:nvPr/>
          </p:nvCxnSpPr>
          <p:spPr>
            <a:xfrm>
              <a:off x="2246632" y="1508544"/>
              <a:ext cx="183438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组 4">
            <a:extLst>
              <a:ext uri="{FF2B5EF4-FFF2-40B4-BE49-F238E27FC236}">
                <a16:creationId xmlns:a16="http://schemas.microsoft.com/office/drawing/2014/main" id="{3C19AC71-86A9-449E-BB5E-576714D1AFCD}"/>
              </a:ext>
            </a:extLst>
          </p:cNvPr>
          <p:cNvGrpSpPr/>
          <p:nvPr/>
        </p:nvGrpSpPr>
        <p:grpSpPr>
          <a:xfrm>
            <a:off x="3954947" y="4277159"/>
            <a:ext cx="1526916" cy="1159869"/>
            <a:chOff x="2107336" y="1070895"/>
            <a:chExt cx="2097629" cy="869903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AC9D60A-97CF-46D7-9B32-0B867D7BB8E2}"/>
                </a:ext>
              </a:extLst>
            </p:cNvPr>
            <p:cNvSpPr txBox="1"/>
            <p:nvPr/>
          </p:nvSpPr>
          <p:spPr>
            <a:xfrm>
              <a:off x="2107336" y="1070895"/>
              <a:ext cx="1834386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67" dirty="0">
                  <a:latin typeface="Microsoft YaHei" charset="0"/>
                  <a:ea typeface="Microsoft YaHei" charset="0"/>
                  <a:cs typeface="Microsoft YaHei" charset="0"/>
                </a:rPr>
                <a:t>汪若辰</a:t>
              </a:r>
            </a:p>
          </p:txBody>
        </p:sp>
        <p:sp>
          <p:nvSpPr>
            <p:cNvPr id="45" name="Rectangle 11">
              <a:extLst>
                <a:ext uri="{FF2B5EF4-FFF2-40B4-BE49-F238E27FC236}">
                  <a16:creationId xmlns:a16="http://schemas.microsoft.com/office/drawing/2014/main" id="{E84E7B19-78A9-4532-9973-9A217C8152A2}"/>
                </a:ext>
              </a:extLst>
            </p:cNvPr>
            <p:cNvSpPr/>
            <p:nvPr/>
          </p:nvSpPr>
          <p:spPr>
            <a:xfrm>
              <a:off x="2129279" y="1600705"/>
              <a:ext cx="2075686" cy="340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Planning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6" name="直线连接符 8">
              <a:extLst>
                <a:ext uri="{FF2B5EF4-FFF2-40B4-BE49-F238E27FC236}">
                  <a16:creationId xmlns:a16="http://schemas.microsoft.com/office/drawing/2014/main" id="{FE9D60BE-B30B-4FB5-94FC-DE3106989106}"/>
                </a:ext>
              </a:extLst>
            </p:cNvPr>
            <p:cNvCxnSpPr>
              <a:cxnSpLocks/>
            </p:cNvCxnSpPr>
            <p:nvPr/>
          </p:nvCxnSpPr>
          <p:spPr>
            <a:xfrm>
              <a:off x="2246632" y="1508544"/>
              <a:ext cx="183438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组 4">
            <a:extLst>
              <a:ext uri="{FF2B5EF4-FFF2-40B4-BE49-F238E27FC236}">
                <a16:creationId xmlns:a16="http://schemas.microsoft.com/office/drawing/2014/main" id="{24453F8E-577A-410A-AEA3-9634E19571DC}"/>
              </a:ext>
            </a:extLst>
          </p:cNvPr>
          <p:cNvGrpSpPr/>
          <p:nvPr/>
        </p:nvGrpSpPr>
        <p:grpSpPr>
          <a:xfrm>
            <a:off x="8735645" y="4317256"/>
            <a:ext cx="1526916" cy="1159871"/>
            <a:chOff x="2107336" y="1070895"/>
            <a:chExt cx="2097629" cy="869903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E973649-CEEA-4C71-8E68-786216243FA9}"/>
                </a:ext>
              </a:extLst>
            </p:cNvPr>
            <p:cNvSpPr txBox="1"/>
            <p:nvPr/>
          </p:nvSpPr>
          <p:spPr>
            <a:xfrm>
              <a:off x="2107336" y="1070895"/>
              <a:ext cx="1834386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67" dirty="0">
                  <a:latin typeface="Microsoft YaHei" charset="0"/>
                  <a:ea typeface="Microsoft YaHei" charset="0"/>
                  <a:cs typeface="Microsoft YaHei" charset="0"/>
                </a:rPr>
                <a:t>刘云飞</a:t>
              </a: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B5DC4BE6-E020-4592-BC88-4DD1AC8C7550}"/>
                </a:ext>
              </a:extLst>
            </p:cNvPr>
            <p:cNvSpPr/>
            <p:nvPr/>
          </p:nvSpPr>
          <p:spPr>
            <a:xfrm>
              <a:off x="2129279" y="1600705"/>
              <a:ext cx="2075686" cy="340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Progress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endParaRPr>
            </a:p>
          </p:txBody>
        </p:sp>
        <p:cxnSp>
          <p:nvCxnSpPr>
            <p:cNvPr id="50" name="直线连接符 8">
              <a:extLst>
                <a:ext uri="{FF2B5EF4-FFF2-40B4-BE49-F238E27FC236}">
                  <a16:creationId xmlns:a16="http://schemas.microsoft.com/office/drawing/2014/main" id="{762A4D0B-5660-4823-BF6D-78CD82FB9E4A}"/>
                </a:ext>
              </a:extLst>
            </p:cNvPr>
            <p:cNvCxnSpPr>
              <a:cxnSpLocks/>
            </p:cNvCxnSpPr>
            <p:nvPr/>
          </p:nvCxnSpPr>
          <p:spPr>
            <a:xfrm>
              <a:off x="2246632" y="1508544"/>
              <a:ext cx="1834386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540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37E024-141D-41F5-8293-35368C1E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Transmission Method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D1AF04-A195-4A37-9C92-DFDD77B79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XMODEM protocol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ttywrite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teletypewriter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E6154580-4B6A-4CAC-B24D-DC66A5E207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320280" y="609600"/>
            <a:ext cx="3962400" cy="601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8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F208E7-80CA-4663-A1A4-6E6C58618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Device Driver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B61DB1-F1F4-44C7-8481-CE7036803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Timer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GPIO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95801270-3F30-4144-BF6B-880C3F563F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933700" y="2256648"/>
            <a:ext cx="3162300" cy="32861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AAD97F-6D30-4E01-AA5A-983A1F1B0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594" y="1620696"/>
            <a:ext cx="4152900" cy="17039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5068310-B543-419F-95C1-499A485C27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658" y="4148171"/>
            <a:ext cx="4124836" cy="159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30214-7716-462D-B012-3ADF08E7C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Console and Shell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BE117E-EFBA-4020-BB30-087C637E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Coming soon!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633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3611301"/>
            <a:ext cx="9829800" cy="69731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Implementing an OS for Raspberry Pi 3 in Rust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4484859"/>
            <a:ext cx="9829800" cy="631295"/>
          </a:xfrm>
        </p:spPr>
        <p:txBody>
          <a:bodyPr>
            <a:normAutofit/>
          </a:bodyPr>
          <a:lstStyle/>
          <a:p>
            <a:pPr algn="l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刘云飞 李维晟 汪若辰 余磊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1817226"/>
            <a:ext cx="42410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992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1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Research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s://upload.wikimedia.org/wikipedia/commons/thumb/d/d5/Rust_programming_language_black_logo.svg/1200px-Rust_programming_language_black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866" y="2275967"/>
            <a:ext cx="240792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46" y="1712441"/>
            <a:ext cx="5421170" cy="353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5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0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0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"/>
            <a:ext cx="2166828" cy="10402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22534" y="1114989"/>
            <a:ext cx="1099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Orbital 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77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2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Feasibility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935" y="1108929"/>
            <a:ext cx="8460129" cy="61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7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262</Words>
  <Application>Microsoft Office PowerPoint</Application>
  <PresentationFormat>宽屏</PresentationFormat>
  <Paragraphs>75</Paragraphs>
  <Slides>23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Microsoft YaHei Mono</vt:lpstr>
      <vt:lpstr>Microsoft YaHei</vt:lpstr>
      <vt:lpstr>Microsoft YaHei</vt:lpstr>
      <vt:lpstr>等线</vt:lpstr>
      <vt:lpstr>等线 Light</vt:lpstr>
      <vt:lpstr>Arial</vt:lpstr>
      <vt:lpstr>Office 主题​​</vt:lpstr>
      <vt:lpstr>Implementing an OS for Raspberry Pi 3 in Rust</vt:lpstr>
      <vt:lpstr>汇报分工</vt:lpstr>
      <vt:lpstr>Part 1 Research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Part 2 Feasibility</vt:lpstr>
      <vt:lpstr>Rust 如何避免数据竞争</vt:lpstr>
      <vt:lpstr>Part 3 Planning</vt:lpstr>
      <vt:lpstr>CS140e @ https://cs140e.sergio.bz/</vt:lpstr>
      <vt:lpstr>PowerPoint 演示文稿</vt:lpstr>
      <vt:lpstr>Part 4 Progress</vt:lpstr>
      <vt:lpstr>Assignment 0: Blinky </vt:lpstr>
      <vt:lpstr>PowerPoint 演示文稿</vt:lpstr>
      <vt:lpstr>putty.exe  COMXX 115200bps</vt:lpstr>
      <vt:lpstr>Assignment 1: Shell </vt:lpstr>
      <vt:lpstr>Basic structure and interface</vt:lpstr>
      <vt:lpstr>Transmission Method</vt:lpstr>
      <vt:lpstr>Device Driver</vt:lpstr>
      <vt:lpstr>Console and Shell</vt:lpstr>
      <vt:lpstr>Implementing an OS for Raspberry Pi 3 in Rust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an OS for Raspberry Pi 3 in Rust</dc:title>
  <dc:creator>Yu</dc:creator>
  <cp:lastModifiedBy>余 磊</cp:lastModifiedBy>
  <cp:revision>17</cp:revision>
  <dcterms:modified xsi:type="dcterms:W3CDTF">2019-04-23T09:16:08Z</dcterms:modified>
</cp:coreProperties>
</file>